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29"/>
  </p:normalViewPr>
  <p:slideViewPr>
    <p:cSldViewPr snapToGrid="0" snapToObjects="1">
      <p:cViewPr varScale="1">
        <p:scale>
          <a:sx n="76" d="100"/>
          <a:sy n="76" d="100"/>
        </p:scale>
        <p:origin x="3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le Text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le Text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le Text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>
                <a:solidFill>
                  <a:srgbClr val="747474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chemeClr val="accent6">
              <a:satOff val="6899"/>
              <a:lumOff val="-25862"/>
            </a:schemeClr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itchen operation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1" i="1" cap="all">
                <a:solidFill>
                  <a:schemeClr val="accent1">
                    <a:hueOff val="-611180"/>
                    <a:satOff val="24879"/>
                    <a:lumOff val="-26847"/>
                  </a:schemeClr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dirty="0"/>
              <a:t>kitchen operation </a:t>
            </a:r>
            <a:r>
              <a:rPr lang="en-US" dirty="0" smtClean="0"/>
              <a:t>3</a:t>
            </a:r>
            <a:endParaRPr dirty="0"/>
          </a:p>
        </p:txBody>
      </p:sp>
      <p:sp>
        <p:nvSpPr>
          <p:cNvPr id="129" name="reflective learning assignment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t>reflective learning assignment</a:t>
            </a:r>
          </a:p>
        </p:txBody>
      </p:sp>
      <p:sp>
        <p:nvSpPr>
          <p:cNvPr id="130" name="Severin Noverina…"/>
          <p:cNvSpPr/>
          <p:nvPr/>
        </p:nvSpPr>
        <p:spPr>
          <a:xfrm>
            <a:off x="636558" y="6153507"/>
            <a:ext cx="3443250" cy="1764586"/>
          </a:xfrm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dirty="0"/>
              <a:t>Severin Noverina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/>
              <a:t>BC 14 Group 3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dirty="0"/>
              <a:t>0328234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 rot="5400000">
            <a:off x="4876800" y="1625600"/>
            <a:ext cx="9753600" cy="6502400"/>
          </a:xfr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hueOff val="64570"/>
                <a:satOff val="16327"/>
                <a:lumOff val="16686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hallenges / difficulties &amp; how i overcom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challenges / difficulties &amp; how i overcome</a:t>
            </a:r>
          </a:p>
        </p:txBody>
      </p:sp>
      <p:sp>
        <p:nvSpPr>
          <p:cNvPr id="133" name="Recalling back basic skills that we have learned in semester 1 due to 3 months long holiday, how i overcome is by go through the fiche technique and notes beforehand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dirty="0" smtClean="0"/>
              <a:t>During my learning process I struggle a bit on finding the tastes of Asian food that we are not familiar with, to overcome that I do my own research by going to Asian restaurants and internet research </a:t>
            </a:r>
          </a:p>
          <a:p>
            <a:pPr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dirty="0" smtClean="0"/>
              <a:t>I also challenged when it comes to plating, on how to create a fine dining standard plating with the traditional dishes of every country that we have created, this makes me research more on plating and garnishing and that is how I overcome this challenge</a:t>
            </a:r>
          </a:p>
          <a:p>
            <a:pPr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dirty="0" smtClean="0"/>
              <a:t>This time we had to do our own cooking without lecturer demo which is different compare to last semester and we have to be self-reliant with skills that we have developed previously. It is just matter of time to adjust the situation and ambience </a:t>
            </a:r>
            <a:r>
              <a:rPr lang="en-US" smtClean="0"/>
              <a:t>in kitchen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. What areas did you think you performed well in within this subject?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</p:spPr>
        <p:txBody>
          <a:bodyPr>
            <a:normAutofit fontScale="77500" lnSpcReduction="20000"/>
          </a:bodyPr>
          <a:lstStyle/>
          <a:p>
            <a:pPr defTabSz="457200">
              <a:lnSpc>
                <a:spcPts val="6100"/>
              </a:lnSpc>
              <a:spcBef>
                <a:spcPts val="120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i="1">
                <a:solidFill>
                  <a:schemeClr val="accent3">
                    <a:hueOff val="64570"/>
                    <a:satOff val="16327"/>
                    <a:lumOff val="16686"/>
                  </a:schemeClr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dirty="0"/>
              <a:t>	.	What areas did you think you performed well in within this subject? </a:t>
            </a:r>
          </a:p>
          <a:p>
            <a:pPr marL="457200" lvl="2" indent="0" algn="just" defTabSz="457200">
              <a:lnSpc>
                <a:spcPts val="6100"/>
              </a:lnSpc>
              <a:spcBef>
                <a:spcPts val="120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i="1">
                <a:solidFill>
                  <a:schemeClr val="accent3">
                    <a:hueOff val="64570"/>
                    <a:satOff val="16327"/>
                    <a:lumOff val="16686"/>
                  </a:schemeClr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dirty="0" smtClean="0"/>
              <a:t>i </a:t>
            </a:r>
            <a:r>
              <a:rPr dirty="0"/>
              <a:t>think i did well in managing the task </a:t>
            </a:r>
            <a:r>
              <a:rPr lang="en-US" dirty="0" smtClean="0"/>
              <a:t>assign to</a:t>
            </a:r>
            <a:r>
              <a:rPr dirty="0" smtClean="0"/>
              <a:t> </a:t>
            </a:r>
            <a:r>
              <a:rPr dirty="0"/>
              <a:t>to </a:t>
            </a:r>
            <a:r>
              <a:rPr dirty="0" smtClean="0"/>
              <a:t>m</a:t>
            </a:r>
            <a:r>
              <a:rPr lang="en-US" dirty="0" smtClean="0"/>
              <a:t>yself</a:t>
            </a:r>
            <a:r>
              <a:rPr dirty="0" smtClean="0"/>
              <a:t> </a:t>
            </a:r>
            <a:r>
              <a:rPr dirty="0"/>
              <a:t>including </a:t>
            </a:r>
            <a:r>
              <a:rPr lang="en-US" dirty="0" smtClean="0"/>
              <a:t>meeting </a:t>
            </a:r>
            <a:r>
              <a:rPr dirty="0" smtClean="0"/>
              <a:t>the </a:t>
            </a:r>
            <a:r>
              <a:rPr dirty="0"/>
              <a:t>time allocation and the standard required</a:t>
            </a:r>
          </a:p>
          <a:p>
            <a:pPr algn="just" defTabSz="457200">
              <a:lnSpc>
                <a:spcPts val="61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i="1">
                <a:solidFill>
                  <a:schemeClr val="accent3">
                    <a:hueOff val="64570"/>
                    <a:satOff val="16327"/>
                    <a:lumOff val="16686"/>
                  </a:schemeClr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dirty="0"/>
              <a:t>I would reward myself 8 out of 10 </a:t>
            </a:r>
            <a:r>
              <a:rPr lang="en-US" dirty="0" smtClean="0"/>
              <a:t>due to to contibution that I managed to gave for the dishes throughout this semester. </a:t>
            </a:r>
            <a:r>
              <a:rPr dirty="0" smtClean="0"/>
              <a:t>But </a:t>
            </a:r>
            <a:r>
              <a:rPr dirty="0"/>
              <a:t>still i made few </a:t>
            </a:r>
            <a:r>
              <a:rPr dirty="0" smtClean="0"/>
              <a:t>mistake</a:t>
            </a:r>
            <a:r>
              <a:rPr lang="en-US" dirty="0" smtClean="0"/>
              <a:t> and lacks in few parts including the seasoning that is not strong enough</a:t>
            </a:r>
            <a:r>
              <a:rPr dirty="0" smtClean="0"/>
              <a:t> </a:t>
            </a:r>
            <a:r>
              <a:rPr dirty="0"/>
              <a:t>which </a:t>
            </a:r>
            <a:r>
              <a:rPr lang="en-US" dirty="0" smtClean="0"/>
              <a:t>the reason is </a:t>
            </a:r>
            <a:r>
              <a:rPr dirty="0" smtClean="0"/>
              <a:t>i </a:t>
            </a:r>
            <a:r>
              <a:rPr dirty="0"/>
              <a:t>think i haven’t give my best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-359003"/>
            <a:ext cx="11734800" cy="10112604"/>
          </a:xfrm>
          <a:prstGeom prst="rect">
            <a:avLst/>
          </a:prstGeom>
        </p:spPr>
      </p:pic>
      <p:sp>
        <p:nvSpPr>
          <p:cNvPr id="144" name="BENEFI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BENEFIT</a:t>
            </a:r>
          </a:p>
        </p:txBody>
      </p:sp>
      <p:sp>
        <p:nvSpPr>
          <p:cNvPr id="145" name="I do think this module will be useful for my future career as we learned how to produce food for the restaurant &amp; it develop basic skills that we learned to another level for us to use in the future.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 do think this module will be useful for my future career as we learned how to produce food for the restaurant &amp; it develop basic skills that we learned to another level for us to use in the future.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Throughout the semester we also learned the importance of safety handling &amp; usage of ingredients and equipment, communication &amp; teamwork in this field. As i plan to do my career related to kitchen, hence these skills are important for 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7 0.2347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7 0.2347 L -0.16949 0.24601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6949 0.24601 L -0.24927 0.60033" pathEditMode="relative" ptsTypes="AA">
                                      <p:cBhvr>
                                        <p:cTn id="14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7 0.60033 L -0.24927 -0.255" pathEditMode="relative" ptsTypes="AA">
                                      <p:cBhvr>
                                        <p:cTn id="1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7 -0.255 L -0.10776 -0.26683" pathEditMode="relative" ptsTypes="AA">
                                      <p:cBhvr>
                                        <p:cTn id="20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0776 -0.26683 L 0.19401 -0.25623" pathEditMode="relative" ptsTypes="AA">
                                      <p:cBhvr>
                                        <p:cTn id="23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9401 -0.25623 L 0.24927 -0.60033" pathEditMode="relative" ptsTypes="AA">
                                      <p:cBhvr>
                                        <p:cTn id="2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7 -0.60033 L 0.20176 -0.60033" pathEditMode="relative" ptsTypes="AA">
                                      <p:cBhvr>
                                        <p:cTn id="29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0176 -0.60033 L -0.20099 -0.60033" pathEditMode="relative" ptsTypes="AA">
                                      <p:cBhvr>
                                        <p:cTn id="32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0099 -0.60033 L -0.24927 -0.60033" pathEditMode="relative" ptsTypes="AA">
                                      <p:cBhvr>
                                        <p:cTn id="35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7 -0.60033 L 0 0" pathEditMode="relative" ptsTypes="AA">
                                      <p:cBhvr>
                                        <p:cTn id="3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0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 this practical class, i feel less egoistic because the work we did involved a group of seven person which require communication and teamwork. It helped me to feel kitchen works flow and help me to adjust with the environment and ambience."/>
          <p:cNvSpPr>
            <a:spLocks noGrp="1"/>
          </p:cNvSpPr>
          <p:nvPr>
            <p:ph type="body" idx="14"/>
          </p:nvPr>
        </p:nvSpPr>
        <p:spPr>
          <a:xfrm>
            <a:off x="1269999" y="1403582"/>
            <a:ext cx="10464800" cy="5642570"/>
          </a:xfrm>
          <a:prstGeom prst="rect">
            <a:avLst/>
          </a:prstGeom>
        </p:spPr>
        <p:txBody>
          <a:bodyPr/>
          <a:lstStyle/>
          <a:p>
            <a:r>
              <a:rPr dirty="0"/>
              <a:t>In this practical class, i feel less egoistic because the work we did involved </a:t>
            </a:r>
            <a:r>
              <a:rPr lang="en-US" dirty="0" smtClean="0"/>
              <a:t>in </a:t>
            </a:r>
            <a:r>
              <a:rPr dirty="0" smtClean="0"/>
              <a:t>group </a:t>
            </a:r>
            <a:r>
              <a:rPr lang="en-US" dirty="0" smtClean="0"/>
              <a:t>form of two</a:t>
            </a:r>
            <a:r>
              <a:rPr dirty="0" smtClean="0"/>
              <a:t> </a:t>
            </a:r>
            <a:r>
              <a:rPr dirty="0"/>
              <a:t>which require communication and teamwork. It helped me to feel kitchen works flow and help me to adjust with the environment and ambience</a:t>
            </a:r>
            <a:r>
              <a:rPr dirty="0" smtClean="0"/>
              <a:t>.</a:t>
            </a:r>
            <a:r>
              <a:rPr lang="en-US" dirty="0" smtClean="0"/>
              <a:t> In this subject I always excited when it comes to kitchen practical as it is the purpose of me taking this </a:t>
            </a:r>
            <a:r>
              <a:rPr lang="en-US" dirty="0" err="1" smtClean="0"/>
              <a:t>programme</a:t>
            </a:r>
            <a:endParaRPr dirty="0"/>
          </a:p>
        </p:txBody>
      </p:sp>
      <p:sp>
        <p:nvSpPr>
          <p:cNvPr id="149" name="THANK YOU FOR READING CHEF!"/>
          <p:cNvSpPr/>
          <p:nvPr/>
        </p:nvSpPr>
        <p:spPr>
          <a:xfrm>
            <a:off x="2947669" y="7258100"/>
            <a:ext cx="7109461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r>
              <a:t>THANK YOU FOR READING CHEF!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311</Words>
  <Application>Microsoft Macintosh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Baskerville</vt:lpstr>
      <vt:lpstr>Baskerville SemiBold</vt:lpstr>
      <vt:lpstr>Helvetica</vt:lpstr>
      <vt:lpstr>Helvetica Neue</vt:lpstr>
      <vt:lpstr>Helvetica Neue Light</vt:lpstr>
      <vt:lpstr>Helvetica Neue Medium</vt:lpstr>
      <vt:lpstr>Hoefler Text</vt:lpstr>
      <vt:lpstr>SignPainter-HouseScript</vt:lpstr>
      <vt:lpstr>ModernPortfolio</vt:lpstr>
      <vt:lpstr>kitchen operation 3</vt:lpstr>
      <vt:lpstr>challenges / difficulties &amp; how i overcome</vt:lpstr>
      <vt:lpstr>PowerPoint Presentation</vt:lpstr>
      <vt:lpstr>BENEFIT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operation 2</dc:title>
  <cp:lastModifiedBy>Microsoft Office User</cp:lastModifiedBy>
  <cp:revision>5</cp:revision>
  <dcterms:modified xsi:type="dcterms:W3CDTF">2017-12-04T05:32:38Z</dcterms:modified>
</cp:coreProperties>
</file>